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5B7CA-17D0-061B-569D-295D3F234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8E736-D4F9-7B98-4456-4B7CDBEF6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8479E-21C0-D79A-6B4A-5E2513B7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93430-74E5-C0FA-FDE9-9AD827764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19C67-B5C5-FF11-F37C-DBDDDC2C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2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E44A-0580-D8E5-AA89-690B60147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8C448-4DB4-C238-4850-58B3140D5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BE756-CA5A-E3F7-7461-F7BB1AD5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C4603-7210-E363-B48F-0ACCEBFC5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56DC2-EAC1-C5B4-85AC-2C97CF74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1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E6ECA-3B05-5659-6274-5872C18DE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12F17-B2F5-91D7-711C-D9E40827B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5C7B9-BD1E-2664-8C9C-D698AD03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3C42B-BD4B-5451-9F50-4F33276E6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08C9-808A-B41F-3109-6CA2CCFE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5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0DD4-4AC8-A540-57F9-0AD84E18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7E10-60AC-C4B7-BEAE-CFB3631FB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29F10-39AB-74FE-951F-44CBC35C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8F5F0-E26F-99AE-6BA4-0A971CDE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70769-5DCB-FCB1-9B0C-02A17E7B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8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77D13-6BAB-DA0C-E8B6-BBEFDE621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6F126-920F-BBBD-6EC1-75EDF6983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7F7D-441A-1374-74D3-60BCF4FB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A7531-259F-A94E-3334-CA9E07538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716D6-89EF-37EF-7B6C-56D8C5FF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04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A5D24-BFD5-16A5-E1EA-02E5DACF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F26CB-0FCF-F777-7E6A-83AC24DEF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6E037C-A15B-2AB1-4F7A-70E97915C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046F8-3E47-3D4D-4D9F-49700932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7B645-2E58-5D5F-556B-CA470501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CC003-6DCF-B7BA-AF6D-D461346D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82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8B1D-B0B4-4981-4626-9CF43BF5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10639-5718-3A92-9257-A56C8A12C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853A4-499B-4A83-BA8F-9A80AC6C2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3D5D-2031-3BBC-0D40-8BCBBDF6D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FA665-E5F9-10DE-975C-C9C3B4A52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C5939-6AED-992A-CE52-C22C041BD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7FB6F-D80D-1ACB-CCEF-F3D3E4CE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A5D6BA-4265-AAF7-56E9-8FE9C5569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77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5FCA-0A84-65BA-9116-850880DC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ACABD5-2102-4853-BC96-4E32F4FD4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3A259E-4418-B43E-D093-E784D690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54BFB-7D8A-D10F-DF3F-5EE4649B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6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ED8DF-385D-8873-19A5-E559B02F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6454D-E066-F016-765F-E9173CAE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DFE7E-69EF-5514-6194-929DDBCC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80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081A-2D0E-4DD7-14C2-D3DF6787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D348D-A647-9055-6FDA-A72AD4A12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0677E-8AB7-023E-65A6-366733620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38B94-8594-BA9C-3497-A7E3B06D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BE40A-9E53-032C-B6A3-7859DB680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9024F-E1CA-945B-4243-3A2E07E9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3FBF2-3BDA-1D7F-1D61-DAB23895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9E66F-AFB0-260D-02B1-B79408730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4C46F-8CC3-469C-FDDC-B0F294B38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05742-E3E2-E49C-51A2-123CC28D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B68DD-C3C6-406F-A4D7-165B0356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1013B-B2C2-21E5-EFD1-86380C41D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31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C86BD-0ADD-9D06-074D-96DFC7E5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3A667-9CFC-4520-8837-CE9B8F6D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58757-68AA-C839-9EA4-D289E116B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6AB9-1B29-4DD1-9EF3-F5D3D2047FF6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3FD40-0594-94DD-C2E8-A94B9650D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40711-2E0C-A103-ED1D-05B7D63E6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6130B-3137-4751-9D9B-9CB9836A8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07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702B1-5CA5-60EA-7ED5-FED66FC76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1DC97C-B637-EDDA-9007-9329AEB553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5B50B6-DA65-3848-BDBC-5F0644715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1" y="629358"/>
            <a:ext cx="4322688" cy="57612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C6E5D1-00DF-53E3-0FB5-B0B631571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686" y="629358"/>
            <a:ext cx="3403938" cy="605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60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Katharine Ryan Murray</dc:creator>
  <cp:lastModifiedBy>Katharine Ryan Murray</cp:lastModifiedBy>
  <cp:revision>1</cp:revision>
  <dcterms:created xsi:type="dcterms:W3CDTF">2023-04-13T15:15:17Z</dcterms:created>
  <dcterms:modified xsi:type="dcterms:W3CDTF">2023-04-13T15:15:23Z</dcterms:modified>
</cp:coreProperties>
</file>